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02/20/2025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5198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20, 2025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ROLLS CALL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UPGRADE INFO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PAVING PROJECT ADVERTISEMENT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CREEK PROJECT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2/20/2025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94,580.01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1,040.69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6,394.82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71,403.33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3,602.56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Holiday Lights Fund 			400.59</a:t>
            </a: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1,125.24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24,775.47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1,136.95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124.26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177.19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298.96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28,467.15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6,396.07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59,872.00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300,211.98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13,911.19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80,180.58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16362</TotalTime>
  <Words>221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263</cp:revision>
  <dcterms:created xsi:type="dcterms:W3CDTF">2019-10-03T16:39:17Z</dcterms:created>
  <dcterms:modified xsi:type="dcterms:W3CDTF">2025-10-06T15:47:14Z</dcterms:modified>
</cp:coreProperties>
</file>